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  <p15:guide id="2" pos="576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3d730aba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3d730aba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3d730abab_0_1470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53d730abab_0_147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1" name="Google Shape;401;g253d730abab_0_147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3d730abab_0_1754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53d730abab_0_1754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07" name="Google Shape;407;g253d730abab_0_1754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3d730aba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3d730aba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3d730abab_0_861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53d730abab_0_861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45" name="Google Shape;345;g253d730abab_0_861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3d730abab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3d730abab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&lt;!DOCTYPE html&gt;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&lt;html lang="en"&gt;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charset="UTF-8"&gt;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name="viewport" content="width=device-width, initial-scale=1.0"&gt;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&lt;title&gt;Навигационное меню&lt;/title&gt;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/* Стили для навигационного меню */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list-style-type: none;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display: flex;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#333;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a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display: block;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10px 20px;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color: #fff;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text-decoration: none;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transition: background-color 0.3s;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a:hover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#555;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a.active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#f00;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/* Стили для активной страницы */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.content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20px;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text-align: center;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&lt;header&gt;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&lt;nav&gt;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&lt;ul&gt;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href="#"&gt;Главная&lt;/a&gt;&lt;/li&gt;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href="#"&gt;О нас&lt;/a&gt;&lt;/li&gt;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href="#"&gt;Услуги&lt;/a&gt;&lt;/li&gt;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href="#"&gt;Контакты&lt;/a&gt;&lt;/li&gt;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&lt;/ul&gt;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&lt;/nav&gt;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&lt;/header&gt;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&lt;div class="content"&gt;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&lt;!-- Содержимое страницы --&gt;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&lt;h1&gt;Добро пожаловать на наш сайт&lt;/h1&gt;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// Получаем все элементы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menuItems = document.querySelectorAll('nav ul li a');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// Добавляем обработчик события для каждого элемента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menuItems.forEach(item =&gt;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item.addEventListener('click', (event) =&gt;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Отменяем стандартное действие (переход по ссылке)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event.preventDefault();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Удаляем класс "active" у всех пунктов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menuItems.forEach(item =&gt; item.classList.remove('active'));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Добавляем класс "active" только выбранному пункту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item.classList.add('active');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&lt;/html&gt;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0a7e0e9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80a7e0e9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434343"/>
                </a:solidFill>
              </a:rPr>
              <a:t>Структура меню:</a:t>
            </a:r>
            <a:r>
              <a:rPr lang="ru" sz="1400">
                <a:solidFill>
                  <a:srgbClr val="434343"/>
                </a:solidFill>
              </a:rPr>
              <a:t> 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&lt;nav&gt;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&lt;ul&gt;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    &lt;li&gt;&lt;a href="#"&gt;Главная&lt;/a&gt;&lt;/li&gt;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    &lt;li&gt;&lt;a href="#"&gt;О нас&lt;/a&gt;&lt;/li&gt;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    &lt;li&gt;&lt;a href="#"&gt;Услуги&lt;/a&gt;&lt;/li&gt;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    &lt;li&gt;&lt;a href="#"&gt;Контакты&lt;/a&gt;&lt;/li&gt;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&lt;/ul&gt;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&lt;/nav&gt;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&lt;!DOCTYPE html&gt;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&lt;html lang="en"&gt;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charset="UTF-8"&gt;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name="viewport" content="width=device-width, initial-scale=1.0"&gt;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&lt;title&gt;Навигационное меню&lt;/title&gt;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/* Стили для навигационного меню */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list-style-type: none;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display: flex;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#333;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a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display: block;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10px 20px;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color: #fff;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text-decoration: none;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transition: background-color 0.3s;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a:hover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#555;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a.active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#f00;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/* Стили для активной страницы */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.content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20px;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text-align: center;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&lt;header&gt;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&lt;nav&gt;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&lt;ul&gt;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href="#"&gt;Главная&lt;/a&gt;&lt;/li&gt;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href="#"&gt;О нас&lt;/a&gt;&lt;/li&gt;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href="#"&gt;Услуги&lt;/a&gt;&lt;/li&gt;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href="#"&gt;Контакты&lt;/a&gt;&lt;/li&gt;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&lt;/ul&gt;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&lt;/nav&gt;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&lt;/header&gt;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&lt;div class="content"&gt;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&lt;!-- Содержимое страницы --&gt;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&lt;h1&gt;Добро пожаловать на наш сайт&lt;/h1&gt;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// Получаем все элементы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menuItems = document.querySelectorAll('nav ul li a');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// Добавляем обработчик события для каждого элемента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menuItems.forEach(item =&gt;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item.addEventListener('click', (event) =&gt;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Отменяем стандартное действие (переход по ссылке)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event.preventDefault();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Удаляем класс "active" у всех пунктов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menuItems.forEach(item =&gt; item.classList.remove('active'));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Добавляем класс "active" только выбранному пункту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item.classList.add('active');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&lt;/html&gt;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3d730abab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3d730abab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&lt;!DOCTYPE html&gt;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&lt;html lang="en"&gt;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charset="UTF-8"&gt;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name="viewport" content="width=device-width, initial-scale=1.0"&gt;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&lt;title&gt;Модальное окно&lt;/title&gt;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/* Стили для модального окна */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.modal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display: none;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position: fixed;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top: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left: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width: 100%;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height: 100%;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rgba(0, 0, 0, 0.5);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justify-content: center;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align-items: center;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.modal-content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#fff;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20px;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border-radius: 5px;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box-shadow: 0 0 10px rgba(0, 0, 0, 0.2);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text-align: center;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.modal-content h2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margin-top: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.close-modal-btn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margin-top: 10px;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5px 10px;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#007bff;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color: #fff;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border: none;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cursor: pointer;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&lt;button class="open-modal-btn"&gt;Открыть модальное окно&lt;/button&gt;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&lt;div id="modal" class="modal"&gt;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&lt;div class="modal-content"&gt;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&lt;h2&gt;Модальное окно&lt;/h2&gt;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&lt;p&gt;Нажмите кнопку "Закрыть", чтобы закрыть окно.&lt;/p&gt;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&lt;button class="close-modal-btn"&gt;Закрыть&lt;/button&gt;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modal = document.getElementById('modal');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openModalBtn = document.querySelector('.open-modal-btn');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closeModalBtn = document.querySelector('.close-modal-btn');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openModalBtn.addEventListener('click', () =&gt;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modal.style.display = 'block';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closeModalBtn.addEventListener('click', () =&gt;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modal.style.display = 'none';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&lt;/html&gt;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3d730abab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3d730abab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&lt;!DOCTYPE html&gt;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&lt;html lang="en"&gt;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&lt;head&gt;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&lt;meta charset="UTF-8"&gt;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&lt;meta name="viewport" content="width=device-width, initial-scale=1.0"&gt;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&lt;title&gt;Симуляция добавления товара в корзину&lt;/title&gt;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&lt;style&gt;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/* Стили для кнопки */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.buy-button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padding: 10px 20px;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font-size: 16px;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background-color: #007bff;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color: #fff;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border: none;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cursor: pointer;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&lt;/style&gt;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&lt;/head&gt;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&lt;body&gt;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&lt;button class="buy-button"&gt;Купить&lt;/button&gt;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&lt;script&gt;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const buyButton = document.querySelector('.buy-button');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buyButton.addEventListener('click', function (event)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if (event.isTrusted)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    const originalText = buyButton.textContent;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    buyButton.textContent = 'Товар добавлен в корзину';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    setTimeout(function 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        buyButton.textContent = originalText;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    }, 2000);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});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&lt;/script&gt;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&lt;/body&gt;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&lt;/html&gt;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3d730abab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3d730abab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&lt;!DOCTYPE html&gt;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&lt;html lang="en"&gt;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charset="UTF-8"&gt;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name="viewport" content="width=device-width, initial-scale=1.0"&gt;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&lt;title&gt;Онлайн опросник&lt;/title&gt;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/* Стили для опросника */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body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font-family: Arial, sans-serif;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.question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margin-bottom: 20px;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.options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display: flex;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flex-direction: column;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label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cursor: pointer;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margin-bottom: 10px;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.result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font-weight: bold;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&lt;div class="question"&gt;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&lt;p&gt;Вопрос 1: Какой ваш любимый цвет?&lt;/p&gt;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&lt;div class="options"&gt;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&lt;input type="radio" name="q1" value="Синий"&gt; Синий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&lt;/label&gt;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&lt;input type="radio" name="q1" value="Зеленый"&gt; Зеленый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&lt;/label&gt;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&lt;input type="radio" name="q1" value="Красный"&gt; Красный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&lt;/label&gt;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&lt;div class="question"&gt;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&lt;p&gt;Вопрос 2: Какое ваше любимое животное?&lt;/p&gt;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&lt;div class="options"&gt;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&lt;input type="radio" name="q2" value="Собака"&gt; Собака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&lt;/label&gt;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&lt;input type="radio" name="q2" value="Кот"&gt; Кот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&lt;/label&gt;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&lt;input type="radio" name="q2" value="Попугай"&gt; Попугай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&lt;/label&gt;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&lt;button id="submit"&gt;Завершить опрос&lt;/button&gt;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&lt;div class="result" style="display: none;"&gt;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&lt;p&gt;Результаты:&lt;/p&gt;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&lt;p id="result-q1"&gt;Вопрос 1: &lt;span&gt;&lt;/span&gt;&lt;/p&gt;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&lt;p id="result-q2"&gt;Вопрос 2: &lt;span&gt;&lt;/span&gt;&lt;/p&gt;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submitButton = document.getElementById('submit');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resultContainer = document.querySelector('.result');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resultQ1 = document.getElementById('result-q1').querySelector('span');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resultQ2 = document.getElementById('result-q2').querySelector('span');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submitButton.addEventListener('click', function ()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// Собираем ответы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const q1Answer = document.querySelector('input[name="q1"]:checked');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const q2Answer = document.querySelector('input[name="q2"]:checked');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if (q1Answer &amp;&amp; q2Answer)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Отображаем результаты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resultQ1.textContent = q1Answer.value;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resultQ2.textContent = q2Answer.value;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resultContainer.style.display = 'block';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Дополнительные действия, например, отправка результатов на сервер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 else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alert('Пожалуйста, ответьте на все вопросы.');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&lt;/html&gt;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05d87114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05d87114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434343"/>
                </a:solidFill>
              </a:rPr>
              <a:t>Структура меню:</a:t>
            </a:r>
            <a:r>
              <a:rPr lang="ru" sz="1400">
                <a:solidFill>
                  <a:srgbClr val="434343"/>
                </a:solidFill>
              </a:rPr>
              <a:t> 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&lt;nav&gt;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&lt;ul&gt;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    &lt;li&gt;&lt;a href="#"&gt;Главная&lt;/a&gt;&lt;/li&gt;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    &lt;li&gt;&lt;a href="#"&gt;О нас&lt;/a&gt;&lt;/li&gt;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    &lt;li&gt;&lt;a href="#"&gt;Услуги&lt;/a&gt;&lt;/li&gt;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    &lt;li&gt;&lt;a href="#"&gt;Контакты&lt;/a&gt;&lt;/li&gt;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    &lt;/ul&gt;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434343"/>
                </a:solidFill>
              </a:rPr>
              <a:t>        &lt;/nav&gt;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&lt;!DOCTYPE html&gt;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&lt;html lang="en"&gt;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charset="UTF-8"&gt;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&lt;meta name="viewport" content="width=device-width, initial-scale=1.0"&gt;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&lt;title&gt;Навигационное меню&lt;/title&gt;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/* Стили для навигационного меню */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list-style-type: none;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display: flex;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#333;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margin: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a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display: block;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10px 20px;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color: #fff;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text-decoration: none;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transition: background-color 0.3s;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a:hover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#555;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nav ul li a.active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background-color: #f00;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/* Стили для активной страницы */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.content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padding: 20px;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text-align: center;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&lt;/style&gt;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&lt;/head&gt;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&lt;header&gt;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&lt;nav&gt;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&lt;ul&gt;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href="#"&gt;Главная&lt;/a&gt;&lt;/li&gt;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href="#"&gt;О нас&lt;/a&gt;&lt;/li&gt;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href="#"&gt;Услуги&lt;/a&gt;&lt;/li&gt;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&lt;li&gt;&lt;a href="#"&gt;Контакты&lt;/a&gt;&lt;/li&gt;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&lt;/ul&gt;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&lt;/nav&gt;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&lt;/header&gt;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&lt;div class="content"&gt;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&lt;!-- Содержимое страницы --&gt;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&lt;h1&gt;Добро пожаловать на наш сайт&lt;/h1&gt;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&lt;/div&gt;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// Получаем все элементы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const menuItems = document.querySelectorAll('nav ul li a');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// Добавляем обработчик события для каждого элемента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menuItems.forEach(item =&gt;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item.addEventListener('click', (event) =&gt; {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Отменяем стандартное действие (переход по ссылке)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event.preventDefault();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Удаляем класс "active" у всех пунктов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menuItems.forEach(item =&gt; item.classList.remove('active'));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// Добавляем класс "active" только выбранному пункту меню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    item.classList.add('active');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 });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});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&lt;/script&gt;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&lt;/body&gt;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&lt;/html&gt;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.png"/><Relationship Id="rId5" Type="http://schemas.openxmlformats.org/officeDocument/2006/relationships/image" Target="../media/image69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3.png"/><Relationship Id="rId5" Type="http://schemas.openxmlformats.org/officeDocument/2006/relationships/image" Target="../media/image49.png"/><Relationship Id="rId6" Type="http://schemas.openxmlformats.org/officeDocument/2006/relationships/image" Target="../media/image52.png"/><Relationship Id="rId7" Type="http://schemas.openxmlformats.org/officeDocument/2006/relationships/image" Target="../media/image33.png"/><Relationship Id="rId8" Type="http://schemas.openxmlformats.org/officeDocument/2006/relationships/image" Target="../media/image4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5.png"/><Relationship Id="rId4" Type="http://schemas.openxmlformats.org/officeDocument/2006/relationships/image" Target="../media/image61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41.png"/><Relationship Id="rId4" Type="http://schemas.openxmlformats.org/officeDocument/2006/relationships/image" Target="../media/image59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Relationship Id="rId7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56.png"/><Relationship Id="rId4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Relationship Id="rId7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58.png"/><Relationship Id="rId4" Type="http://schemas.openxmlformats.org/officeDocument/2006/relationships/image" Target="../media/image92.png"/><Relationship Id="rId5" Type="http://schemas.openxmlformats.org/officeDocument/2006/relationships/image" Target="../media/image64.png"/><Relationship Id="rId6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76.png"/><Relationship Id="rId22" Type="http://schemas.openxmlformats.org/officeDocument/2006/relationships/image" Target="../media/image83.png"/><Relationship Id="rId21" Type="http://schemas.openxmlformats.org/officeDocument/2006/relationships/image" Target="../media/image77.png"/><Relationship Id="rId24" Type="http://schemas.openxmlformats.org/officeDocument/2006/relationships/image" Target="../media/image90.png"/><Relationship Id="rId23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63.png"/><Relationship Id="rId26" Type="http://schemas.openxmlformats.org/officeDocument/2006/relationships/image" Target="../media/image82.png"/><Relationship Id="rId25" Type="http://schemas.openxmlformats.org/officeDocument/2006/relationships/image" Target="../media/image88.png"/><Relationship Id="rId28" Type="http://schemas.openxmlformats.org/officeDocument/2006/relationships/image" Target="../media/image97.png"/><Relationship Id="rId27" Type="http://schemas.openxmlformats.org/officeDocument/2006/relationships/image" Target="../media/image86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29" Type="http://schemas.openxmlformats.org/officeDocument/2006/relationships/image" Target="../media/image87.png"/><Relationship Id="rId7" Type="http://schemas.openxmlformats.org/officeDocument/2006/relationships/image" Target="../media/image89.png"/><Relationship Id="rId8" Type="http://schemas.openxmlformats.org/officeDocument/2006/relationships/image" Target="../media/image73.png"/><Relationship Id="rId31" Type="http://schemas.openxmlformats.org/officeDocument/2006/relationships/image" Target="../media/image96.png"/><Relationship Id="rId30" Type="http://schemas.openxmlformats.org/officeDocument/2006/relationships/image" Target="../media/image94.png"/><Relationship Id="rId11" Type="http://schemas.openxmlformats.org/officeDocument/2006/relationships/image" Target="../media/image66.png"/><Relationship Id="rId33" Type="http://schemas.openxmlformats.org/officeDocument/2006/relationships/image" Target="../media/image81.png"/><Relationship Id="rId10" Type="http://schemas.openxmlformats.org/officeDocument/2006/relationships/image" Target="../media/image60.png"/><Relationship Id="rId32" Type="http://schemas.openxmlformats.org/officeDocument/2006/relationships/image" Target="../media/image91.png"/><Relationship Id="rId13" Type="http://schemas.openxmlformats.org/officeDocument/2006/relationships/image" Target="../media/image80.png"/><Relationship Id="rId12" Type="http://schemas.openxmlformats.org/officeDocument/2006/relationships/image" Target="../media/image93.png"/><Relationship Id="rId15" Type="http://schemas.openxmlformats.org/officeDocument/2006/relationships/image" Target="../media/image79.png"/><Relationship Id="rId14" Type="http://schemas.openxmlformats.org/officeDocument/2006/relationships/image" Target="../media/image75.png"/><Relationship Id="rId17" Type="http://schemas.openxmlformats.org/officeDocument/2006/relationships/image" Target="../media/image102.png"/><Relationship Id="rId16" Type="http://schemas.openxmlformats.org/officeDocument/2006/relationships/image" Target="../media/image84.png"/><Relationship Id="rId19" Type="http://schemas.openxmlformats.org/officeDocument/2006/relationships/image" Target="../media/image71.png"/><Relationship Id="rId18" Type="http://schemas.openxmlformats.org/officeDocument/2006/relationships/image" Target="../media/image7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" name="Google Shape;5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15" y="476250"/>
            <a:ext cx="2828925" cy="364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6720"/>
            <a:ext cx="17846648" cy="909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6720"/>
            <a:ext cx="17846648" cy="909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8500" y="6296025"/>
            <a:ext cx="4805716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5710" y="0"/>
            <a:ext cx="6342821" cy="4042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34950" y="1362075"/>
            <a:ext cx="5353050" cy="892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72525" y="3362325"/>
            <a:ext cx="4473140" cy="4428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41354" y="6702251"/>
            <a:ext cx="1814531" cy="17322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819150" y="4029075"/>
            <a:ext cx="9134400" cy="22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72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i="0" lang="ru" sz="72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i="0" lang="ru" sz="72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i="0" sz="72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  <p15:guide id="18" pos="872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0550" y="0"/>
            <a:ext cx="17697451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type="title"/>
          </p:nvPr>
        </p:nvSpPr>
        <p:spPr>
          <a:xfrm>
            <a:off x="1080000" y="1440000"/>
            <a:ext cx="7704000" cy="51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1080000" y="6544400"/>
            <a:ext cx="77040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66" name="Google Shape;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15" y="476250"/>
            <a:ext cx="2828925" cy="36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  <p15:guide id="18" pos="87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7823" y="0"/>
            <a:ext cx="11120181" cy="909217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type="title"/>
          </p:nvPr>
        </p:nvSpPr>
        <p:spPr>
          <a:xfrm>
            <a:off x="1080000" y="1440000"/>
            <a:ext cx="7704000" cy="51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080000" y="6544400"/>
            <a:ext cx="77040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71" name="Google Shape;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15" y="476250"/>
            <a:ext cx="2828925" cy="36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  <p15:guide id="18" pos="872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19087"/>
            <a:ext cx="18287999" cy="976791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1080000" y="1440000"/>
            <a:ext cx="7704000" cy="51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1080000" y="6544400"/>
            <a:ext cx="77040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15" y="476250"/>
            <a:ext cx="2828925" cy="36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  <p15:guide id="18" pos="87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1080000" y="1440000"/>
            <a:ext cx="7704000" cy="51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1080000" y="6544400"/>
            <a:ext cx="77040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BM Plex Sans"/>
              <a:buNone/>
              <a:defRPr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80" name="Google Shape;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1209" y="0"/>
            <a:ext cx="959679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00" y="476250"/>
            <a:ext cx="2828925" cy="36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  <p15:guide id="18" pos="872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7610400" y="1440000"/>
            <a:ext cx="9597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IBM Plex Sans SemiBold"/>
              <a:buNone/>
              <a:defRPr sz="4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IBM Plex Sans SemiBold"/>
              <a:buNone/>
              <a:defRPr sz="5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IBM Plex Sans SemiBold"/>
              <a:buNone/>
              <a:defRPr sz="5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IBM Plex Sans SemiBold"/>
              <a:buNone/>
              <a:defRPr sz="5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IBM Plex Sans SemiBold"/>
              <a:buNone/>
              <a:defRPr sz="5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IBM Plex Sans SemiBold"/>
              <a:buNone/>
              <a:defRPr sz="5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IBM Plex Sans SemiBold"/>
              <a:buNone/>
              <a:defRPr sz="5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IBM Plex Sans SemiBold"/>
              <a:buNone/>
              <a:defRPr sz="5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IBM Plex Sans SemiBold"/>
              <a:buNone/>
              <a:defRPr sz="5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7610400" y="2245200"/>
            <a:ext cx="9597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2" type="subTitle"/>
          </p:nvPr>
        </p:nvSpPr>
        <p:spPr>
          <a:xfrm>
            <a:off x="7610400" y="3197400"/>
            <a:ext cx="9597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0"/>
          <p:cNvSpPr txBox="1"/>
          <p:nvPr>
            <p:ph idx="3" type="body"/>
          </p:nvPr>
        </p:nvSpPr>
        <p:spPr>
          <a:xfrm>
            <a:off x="7610400" y="4551600"/>
            <a:ext cx="79926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Char char="●"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Char char="○"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Char char="■"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Char char="●"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Char char="○"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Char char="■"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Char char="●"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Char char="○"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Char char="■"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7" name="Google Shape;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idx="4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1080000" y="1440000"/>
            <a:ext cx="1613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BM Plex Sans"/>
              <a:buNone/>
              <a:defRPr b="1" sz="4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BM Plex Sans"/>
              <a:buNone/>
              <a:defRPr b="1" sz="4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BM Plex Sans"/>
              <a:buNone/>
              <a:defRPr b="1" sz="4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BM Plex Sans"/>
              <a:buNone/>
              <a:defRPr b="1" sz="4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BM Plex Sans"/>
              <a:buNone/>
              <a:defRPr b="1" sz="4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BM Plex Sans"/>
              <a:buNone/>
              <a:defRPr b="1" sz="4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BM Plex Sans"/>
              <a:buNone/>
              <a:defRPr b="1" sz="4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BM Plex Sans"/>
              <a:buNone/>
              <a:defRPr b="1" sz="4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2016000" y="28800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2" type="subTitle"/>
          </p:nvPr>
        </p:nvSpPr>
        <p:spPr>
          <a:xfrm>
            <a:off x="2016000" y="4291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3" type="subTitle"/>
          </p:nvPr>
        </p:nvSpPr>
        <p:spPr>
          <a:xfrm>
            <a:off x="2016000" y="5716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4" type="subTitle"/>
          </p:nvPr>
        </p:nvSpPr>
        <p:spPr>
          <a:xfrm>
            <a:off x="2016000" y="7135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5" type="subTitle"/>
          </p:nvPr>
        </p:nvSpPr>
        <p:spPr>
          <a:xfrm>
            <a:off x="2016000" y="8560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6" type="subTitle"/>
          </p:nvPr>
        </p:nvSpPr>
        <p:spPr>
          <a:xfrm>
            <a:off x="6228000" y="28800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7" type="subTitle"/>
          </p:nvPr>
        </p:nvSpPr>
        <p:spPr>
          <a:xfrm>
            <a:off x="6228000" y="4291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8" type="subTitle"/>
          </p:nvPr>
        </p:nvSpPr>
        <p:spPr>
          <a:xfrm>
            <a:off x="6228000" y="5716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9" type="subTitle"/>
          </p:nvPr>
        </p:nvSpPr>
        <p:spPr>
          <a:xfrm>
            <a:off x="6228000" y="7135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3" type="subTitle"/>
          </p:nvPr>
        </p:nvSpPr>
        <p:spPr>
          <a:xfrm>
            <a:off x="6228000" y="8560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4" type="subTitle"/>
          </p:nvPr>
        </p:nvSpPr>
        <p:spPr>
          <a:xfrm>
            <a:off x="10440000" y="28800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5" type="subTitle"/>
          </p:nvPr>
        </p:nvSpPr>
        <p:spPr>
          <a:xfrm>
            <a:off x="10440000" y="4291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6" type="subTitle"/>
          </p:nvPr>
        </p:nvSpPr>
        <p:spPr>
          <a:xfrm>
            <a:off x="10440000" y="5716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7" type="subTitle"/>
          </p:nvPr>
        </p:nvSpPr>
        <p:spPr>
          <a:xfrm>
            <a:off x="10440000" y="7135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8" type="subTitle"/>
          </p:nvPr>
        </p:nvSpPr>
        <p:spPr>
          <a:xfrm>
            <a:off x="10440000" y="8560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9" type="subTitle"/>
          </p:nvPr>
        </p:nvSpPr>
        <p:spPr>
          <a:xfrm>
            <a:off x="14652000" y="28800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20" type="subTitle"/>
          </p:nvPr>
        </p:nvSpPr>
        <p:spPr>
          <a:xfrm>
            <a:off x="14652000" y="4291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21" type="subTitle"/>
          </p:nvPr>
        </p:nvSpPr>
        <p:spPr>
          <a:xfrm>
            <a:off x="14652000" y="5716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22" type="subTitle"/>
          </p:nvPr>
        </p:nvSpPr>
        <p:spPr>
          <a:xfrm>
            <a:off x="14652000" y="7135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23" type="subTitle"/>
          </p:nvPr>
        </p:nvSpPr>
        <p:spPr>
          <a:xfrm>
            <a:off x="14652000" y="8560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1" name="Google Shape;1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24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1080000" y="1440000"/>
            <a:ext cx="1613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b="1" sz="4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b="1" sz="4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b="1" sz="4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b="1" sz="4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b="1" sz="4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b="1" sz="4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b="1" sz="4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b="1" sz="4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subTitle"/>
          </p:nvPr>
        </p:nvSpPr>
        <p:spPr>
          <a:xfrm>
            <a:off x="1080000" y="36000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subTitle"/>
          </p:nvPr>
        </p:nvSpPr>
        <p:spPr>
          <a:xfrm>
            <a:off x="1080000" y="57528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3" type="subTitle"/>
          </p:nvPr>
        </p:nvSpPr>
        <p:spPr>
          <a:xfrm>
            <a:off x="1080000" y="79056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5292000" y="36000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5" type="subTitle"/>
          </p:nvPr>
        </p:nvSpPr>
        <p:spPr>
          <a:xfrm>
            <a:off x="5292000" y="57528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6" type="subTitle"/>
          </p:nvPr>
        </p:nvSpPr>
        <p:spPr>
          <a:xfrm>
            <a:off x="5292000" y="79056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7" type="subTitle"/>
          </p:nvPr>
        </p:nvSpPr>
        <p:spPr>
          <a:xfrm>
            <a:off x="9504000" y="36000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8" type="subTitle"/>
          </p:nvPr>
        </p:nvSpPr>
        <p:spPr>
          <a:xfrm>
            <a:off x="9504000" y="57528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9" type="subTitle"/>
          </p:nvPr>
        </p:nvSpPr>
        <p:spPr>
          <a:xfrm>
            <a:off x="9504000" y="79056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3" type="subTitle"/>
          </p:nvPr>
        </p:nvSpPr>
        <p:spPr>
          <a:xfrm>
            <a:off x="13716000" y="36000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4" type="subTitle"/>
          </p:nvPr>
        </p:nvSpPr>
        <p:spPr>
          <a:xfrm>
            <a:off x="13716000" y="57528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5" type="subTitle"/>
          </p:nvPr>
        </p:nvSpPr>
        <p:spPr>
          <a:xfrm>
            <a:off x="13716000" y="79056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6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1080000" y="1440000"/>
            <a:ext cx="161280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1080000" y="2520000"/>
            <a:ext cx="16128000" cy="6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Google Shape;132;p23"/>
          <p:cNvSpPr txBox="1"/>
          <p:nvPr>
            <p:ph idx="2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1080000" y="1440000"/>
            <a:ext cx="161280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1080000" y="2520000"/>
            <a:ext cx="7704000" cy="6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24"/>
          <p:cNvSpPr txBox="1"/>
          <p:nvPr>
            <p:ph idx="2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8" name="Google Shape;13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idx="3" type="subTitle"/>
          </p:nvPr>
        </p:nvSpPr>
        <p:spPr>
          <a:xfrm>
            <a:off x="9504000" y="2520000"/>
            <a:ext cx="7704000" cy="6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1080000" y="3048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>
            <p:ph type="title"/>
          </p:nvPr>
        </p:nvSpPr>
        <p:spPr>
          <a:xfrm>
            <a:off x="1080000" y="1440000"/>
            <a:ext cx="73224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2" type="subTitle"/>
          </p:nvPr>
        </p:nvSpPr>
        <p:spPr>
          <a:xfrm>
            <a:off x="1080000" y="2520000"/>
            <a:ext cx="7322400" cy="6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subTitle"/>
          </p:nvPr>
        </p:nvSpPr>
        <p:spPr>
          <a:xfrm>
            <a:off x="1080000" y="304800"/>
            <a:ext cx="806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2" name="Google Shape;15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9504000" y="2520000"/>
            <a:ext cx="7704000" cy="6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p27"/>
          <p:cNvSpPr txBox="1"/>
          <p:nvPr>
            <p:ph type="title"/>
          </p:nvPr>
        </p:nvSpPr>
        <p:spPr>
          <a:xfrm>
            <a:off x="9504000" y="1440000"/>
            <a:ext cx="73224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5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001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1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5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>
            <p:ph type="title"/>
          </p:nvPr>
        </p:nvSpPr>
        <p:spPr>
          <a:xfrm>
            <a:off x="1080000" y="4536300"/>
            <a:ext cx="16128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2" type="title"/>
          </p:nvPr>
        </p:nvSpPr>
        <p:spPr>
          <a:xfrm>
            <a:off x="1080000" y="3912500"/>
            <a:ext cx="16128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8001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>
            <p:ph type="title"/>
          </p:nvPr>
        </p:nvSpPr>
        <p:spPr>
          <a:xfrm>
            <a:off x="1080000" y="4536300"/>
            <a:ext cx="16128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2" type="title"/>
          </p:nvPr>
        </p:nvSpPr>
        <p:spPr>
          <a:xfrm>
            <a:off x="1080000" y="3912500"/>
            <a:ext cx="16128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1080000" y="4536300"/>
            <a:ext cx="16128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"/>
              <a:buNone/>
              <a:defRPr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2" type="title"/>
          </p:nvPr>
        </p:nvSpPr>
        <p:spPr>
          <a:xfrm>
            <a:off x="1080000" y="3912500"/>
            <a:ext cx="16128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352905"/>
            <a:ext cx="4838121" cy="2934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9089" y="3882568"/>
            <a:ext cx="3518911" cy="6404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372680" cy="3956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4473169" cy="4640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30675" y="4667250"/>
            <a:ext cx="1457325" cy="2665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24482" y="5726920"/>
            <a:ext cx="2863518" cy="2876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572250"/>
            <a:ext cx="2544655" cy="332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1080000" y="4536300"/>
            <a:ext cx="16128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"/>
              <a:buNone/>
              <a:defRPr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0" name="Google Shape;180;p32"/>
          <p:cNvSpPr txBox="1"/>
          <p:nvPr>
            <p:ph idx="2" type="title"/>
          </p:nvPr>
        </p:nvSpPr>
        <p:spPr>
          <a:xfrm>
            <a:off x="1080000" y="3912500"/>
            <a:ext cx="16128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181" name="Google Shape;18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254121" cy="61187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1283" cy="3514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70641" y="6318712"/>
            <a:ext cx="2417359" cy="3968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525"/>
            <a:ext cx="2899860" cy="5584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06140" y="6743700"/>
            <a:ext cx="1981859" cy="306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1080000" y="4536300"/>
            <a:ext cx="16128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"/>
              <a:buNone/>
              <a:defRPr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2" type="title"/>
          </p:nvPr>
        </p:nvSpPr>
        <p:spPr>
          <a:xfrm>
            <a:off x="1080000" y="3912500"/>
            <a:ext cx="16128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144758" cy="5017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4481" y="850106"/>
            <a:ext cx="1218735" cy="1218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54425" y="7505700"/>
            <a:ext cx="1933575" cy="2201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505575"/>
            <a:ext cx="40862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36008" y="7854055"/>
            <a:ext cx="1064444" cy="11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1080000" y="4817600"/>
            <a:ext cx="16128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2" type="title"/>
          </p:nvPr>
        </p:nvSpPr>
        <p:spPr>
          <a:xfrm>
            <a:off x="1080000" y="4193800"/>
            <a:ext cx="16128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11096" cy="3635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44849" y="7393642"/>
            <a:ext cx="2343150" cy="2893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96387" y="6401614"/>
            <a:ext cx="2591614" cy="3885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4328049" cy="283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5" name="Google Shape;20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66129" y="4380426"/>
            <a:ext cx="8017550" cy="1865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16331"/>
            <a:ext cx="7814393" cy="7170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76425"/>
            <a:ext cx="3274261" cy="5523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355320"/>
            <a:ext cx="5736710" cy="5931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351" y="0"/>
            <a:ext cx="7206950" cy="4967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36226" y="2143125"/>
            <a:ext cx="3251773" cy="5544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54276" y="6924675"/>
            <a:ext cx="1448218" cy="13801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/>
          <p:nvPr/>
        </p:nvSpPr>
        <p:spPr>
          <a:xfrm>
            <a:off x="1838325" y="4733925"/>
            <a:ext cx="146208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8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1080000" y="4536300"/>
            <a:ext cx="16128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6" name="Google Shape;216;p36"/>
          <p:cNvSpPr txBox="1"/>
          <p:nvPr>
            <p:ph idx="2" type="title"/>
          </p:nvPr>
        </p:nvSpPr>
        <p:spPr>
          <a:xfrm>
            <a:off x="1080000" y="3912500"/>
            <a:ext cx="16128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 SemiBold"/>
              <a:buNone/>
              <a:defRPr sz="2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217" name="Google Shape;21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18883" y="2950783"/>
            <a:ext cx="7269116" cy="7336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3575" y="8210550"/>
            <a:ext cx="3651468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69498" cy="5551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109" y="0"/>
            <a:ext cx="4144340" cy="2630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486525"/>
            <a:ext cx="4543425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08001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1080000" y="2743800"/>
            <a:ext cx="7704000" cy="51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"/>
              <a:buNone/>
              <a:defRPr sz="7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225" name="Google Shape;22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82164" y="0"/>
            <a:ext cx="13205832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4649" y="4862973"/>
            <a:ext cx="4543349" cy="542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0125" y="0"/>
            <a:ext cx="5857875" cy="9961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7350" y="0"/>
            <a:ext cx="11382064" cy="400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1775" y="0"/>
            <a:ext cx="6038038" cy="358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/>
          <p:nvPr/>
        </p:nvSpPr>
        <p:spPr>
          <a:xfrm>
            <a:off x="1152525" y="7543800"/>
            <a:ext cx="129732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1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3" name="Google Shape;2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90455" y="0"/>
            <a:ext cx="11712194" cy="6590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8294" y="7268473"/>
            <a:ext cx="6109704" cy="301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6400" y="723900"/>
            <a:ext cx="5772150" cy="769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59150" y="6014838"/>
            <a:ext cx="913023" cy="913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2450" y="8805969"/>
            <a:ext cx="558547" cy="55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08002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>
            <p:ph type="title"/>
          </p:nvPr>
        </p:nvSpPr>
        <p:spPr>
          <a:xfrm>
            <a:off x="1080000" y="2743800"/>
            <a:ext cx="7704000" cy="51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"/>
              <a:buNone/>
              <a:defRPr sz="7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BM Plex Sans SemiBold"/>
              <a:buNone/>
              <a:defRPr sz="7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0" name="Google Shape;240;p38"/>
          <p:cNvSpPr/>
          <p:nvPr/>
        </p:nvSpPr>
        <p:spPr>
          <a:xfrm>
            <a:off x="1152525" y="7543800"/>
            <a:ext cx="129732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1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">
  <p:cSld name="CUSTOM_2_1_2_1_1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2" name="Google Shape;24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535742" cy="5944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8089" y="0"/>
            <a:ext cx="1470991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58836" y="1020305"/>
            <a:ext cx="6229167" cy="9266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55077"/>
            <a:ext cx="2955969" cy="4672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>
            <p:ph type="title"/>
          </p:nvPr>
        </p:nvSpPr>
        <p:spPr>
          <a:xfrm>
            <a:off x="1080000" y="2743800"/>
            <a:ext cx="7704000" cy="51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"/>
              <a:buNone/>
              <a:defRPr sz="7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IBM Plex Sans SemiBold"/>
              <a:buNone/>
              <a:defRPr sz="7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7" name="Google Shape;247;p39"/>
          <p:cNvSpPr/>
          <p:nvPr/>
        </p:nvSpPr>
        <p:spPr>
          <a:xfrm>
            <a:off x="1152525" y="7543800"/>
            <a:ext cx="129732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1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idx="1" type="subTitle"/>
          </p:nvPr>
        </p:nvSpPr>
        <p:spPr>
          <a:xfrm>
            <a:off x="1080000" y="304800"/>
            <a:ext cx="1612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1080000" y="1440000"/>
            <a:ext cx="7711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BM Plex Sans SemiBold"/>
              <a:buNone/>
              <a:defRPr sz="4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BM Plex Sans SemiBold"/>
              <a:buNone/>
              <a:defRPr sz="4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BM Plex Sans SemiBold"/>
              <a:buNone/>
              <a:defRPr sz="4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BM Plex Sans SemiBold"/>
              <a:buNone/>
              <a:defRPr sz="4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BM Plex Sans SemiBold"/>
              <a:buNone/>
              <a:defRPr sz="4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BM Plex Sans SemiBold"/>
              <a:buNone/>
              <a:defRPr sz="4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BM Plex Sans SemiBold"/>
              <a:buNone/>
              <a:defRPr sz="4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BM Plex Sans SemiBold"/>
              <a:buNone/>
              <a:defRPr sz="4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2" type="subTitle"/>
          </p:nvPr>
        </p:nvSpPr>
        <p:spPr>
          <a:xfrm>
            <a:off x="1080000" y="2368800"/>
            <a:ext cx="77112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0267" y="5473266"/>
            <a:ext cx="3154697" cy="3096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7412" y="578848"/>
            <a:ext cx="1507131" cy="1347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331" y="2759297"/>
            <a:ext cx="2308031" cy="2308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87433" y="1158753"/>
            <a:ext cx="2915837" cy="2915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49290" y="2412114"/>
            <a:ext cx="1964007" cy="1964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922505" y="3513174"/>
            <a:ext cx="2113937" cy="2553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65130" y="4707787"/>
            <a:ext cx="1600544" cy="2076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43678" y="4707787"/>
            <a:ext cx="1333787" cy="1554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760679" y="4070481"/>
            <a:ext cx="2277964" cy="2284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978550" y="1599484"/>
            <a:ext cx="1577349" cy="1577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665398" y="4452631"/>
            <a:ext cx="1368580" cy="1356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257294" y="2720513"/>
            <a:ext cx="1043927" cy="1043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4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260776" y="1858668"/>
            <a:ext cx="749986" cy="7499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4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767632" y="1309532"/>
            <a:ext cx="2499764" cy="2499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4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09065" y="2719197"/>
            <a:ext cx="1718228" cy="1389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260773" y="2804403"/>
            <a:ext cx="2226294" cy="2192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4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882709" y="2911180"/>
            <a:ext cx="1691945" cy="1691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4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954830" y="7182287"/>
            <a:ext cx="1593622" cy="1593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4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222112" y="7282574"/>
            <a:ext cx="1670133" cy="1681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4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625910" y="2121398"/>
            <a:ext cx="1481618" cy="1952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4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764507" y="5624038"/>
            <a:ext cx="1241001" cy="1241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4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135035" y="2179388"/>
            <a:ext cx="719085" cy="730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4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009429" y="4812171"/>
            <a:ext cx="1681732" cy="1797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4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999190" y="6134360"/>
            <a:ext cx="904655" cy="904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4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62805" y="3768333"/>
            <a:ext cx="881459" cy="1577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4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04851" y="4313783"/>
            <a:ext cx="4840752" cy="4607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4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110474" y="6319926"/>
            <a:ext cx="4322756" cy="396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4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401787" y="6992624"/>
            <a:ext cx="4058941" cy="3294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4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158225" y="0"/>
            <a:ext cx="3189488" cy="291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4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7372110" y="2875280"/>
            <a:ext cx="1669524" cy="2162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4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952500" y="1352550"/>
            <a:ext cx="535305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0840">
          <p15:clr>
            <a:srgbClr val="FA7B17"/>
          </p15:clr>
        </p15:guide>
        <p15:guide id="2" orient="horz" pos="5896">
          <p15:clr>
            <a:srgbClr val="FA7B17"/>
          </p15:clr>
        </p15:guide>
        <p15:guide id="3" orient="horz" pos="454">
          <p15:clr>
            <a:srgbClr val="FA7B17"/>
          </p15:clr>
        </p15:guide>
        <p15:guide id="4" orient="horz" pos="908">
          <p15:clr>
            <a:srgbClr val="FA7B17"/>
          </p15:clr>
        </p15:guide>
        <p15:guide id="5" pos="5534">
          <p15:clr>
            <a:srgbClr val="FA7B17"/>
          </p15:clr>
        </p15:guide>
        <p15:guide id="6" pos="3334">
          <p15:clr>
            <a:srgbClr val="FA7B17"/>
          </p15:clr>
        </p15:guide>
        <p15:guide id="7" pos="5986">
          <p15:clr>
            <a:srgbClr val="FA7B17"/>
          </p15:clr>
        </p15:guide>
        <p15:guide id="8" pos="8186">
          <p15:clr>
            <a:srgbClr val="FA7B17"/>
          </p15:clr>
        </p15:guide>
        <p15:guide id="9" pos="8640">
          <p15:clr>
            <a:srgbClr val="FA7B17"/>
          </p15:clr>
        </p15:guide>
        <p15:guide id="10" pos="2880">
          <p15:clr>
            <a:srgbClr val="FA7B17"/>
          </p15:clr>
        </p15:guide>
        <p15:guide id="11" orient="horz" pos="2268">
          <p15:clr>
            <a:srgbClr val="FA7B17"/>
          </p15:clr>
        </p15:guide>
        <p15:guide id="12" orient="horz" pos="1814">
          <p15:clr>
            <a:srgbClr val="FA7B17"/>
          </p15:clr>
        </p15:guide>
        <p15:guide id="13" orient="horz" pos="3174">
          <p15:clr>
            <a:srgbClr val="FA7B17"/>
          </p15:clr>
        </p15:guide>
        <p15:guide id="14" orient="horz" pos="3628">
          <p15:clr>
            <a:srgbClr val="FA7B17"/>
          </p15:clr>
        </p15:guide>
        <p15:guide id="15" orient="horz" pos="4536">
          <p15:clr>
            <a:srgbClr val="FA7B17"/>
          </p15:clr>
        </p15:guide>
        <p15:guide id="16" orient="horz" pos="4988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1080000" y="1440000"/>
            <a:ext cx="1613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BM Plex Sans"/>
              <a:buNone/>
              <a:defRPr b="1" i="0" sz="4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BM Plex Sans"/>
              <a:buNone/>
              <a:defRPr b="1" i="0" sz="4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BM Plex Sans"/>
              <a:buNone/>
              <a:defRPr b="1" i="0" sz="4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BM Plex Sans"/>
              <a:buNone/>
              <a:defRPr b="1" i="0" sz="4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BM Plex Sans"/>
              <a:buNone/>
              <a:defRPr b="1" i="0" sz="4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BM Plex Sans"/>
              <a:buNone/>
              <a:defRPr b="1" i="0" sz="4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BM Plex Sans"/>
              <a:buNone/>
              <a:defRPr b="1" i="0" sz="4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BM Plex Sans"/>
              <a:buNone/>
              <a:defRPr b="1" i="0" sz="4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" type="subTitle"/>
          </p:nvPr>
        </p:nvSpPr>
        <p:spPr>
          <a:xfrm>
            <a:off x="2016000" y="28800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2" type="subTitle"/>
          </p:nvPr>
        </p:nvSpPr>
        <p:spPr>
          <a:xfrm>
            <a:off x="2016000" y="4291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3" type="subTitle"/>
          </p:nvPr>
        </p:nvSpPr>
        <p:spPr>
          <a:xfrm>
            <a:off x="2016000" y="5716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4" type="subTitle"/>
          </p:nvPr>
        </p:nvSpPr>
        <p:spPr>
          <a:xfrm>
            <a:off x="2016000" y="7135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4" name="Google Shape;294;p43"/>
          <p:cNvSpPr txBox="1"/>
          <p:nvPr>
            <p:ph idx="5" type="subTitle"/>
          </p:nvPr>
        </p:nvSpPr>
        <p:spPr>
          <a:xfrm>
            <a:off x="2016000" y="8560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5" name="Google Shape;295;p43"/>
          <p:cNvSpPr txBox="1"/>
          <p:nvPr>
            <p:ph idx="6" type="subTitle"/>
          </p:nvPr>
        </p:nvSpPr>
        <p:spPr>
          <a:xfrm>
            <a:off x="6228000" y="28800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6" name="Google Shape;296;p43"/>
          <p:cNvSpPr txBox="1"/>
          <p:nvPr>
            <p:ph idx="7" type="subTitle"/>
          </p:nvPr>
        </p:nvSpPr>
        <p:spPr>
          <a:xfrm>
            <a:off x="6228000" y="4291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43"/>
          <p:cNvSpPr txBox="1"/>
          <p:nvPr>
            <p:ph idx="8" type="subTitle"/>
          </p:nvPr>
        </p:nvSpPr>
        <p:spPr>
          <a:xfrm>
            <a:off x="6228000" y="5716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8" name="Google Shape;298;p43"/>
          <p:cNvSpPr txBox="1"/>
          <p:nvPr>
            <p:ph idx="9" type="subTitle"/>
          </p:nvPr>
        </p:nvSpPr>
        <p:spPr>
          <a:xfrm>
            <a:off x="6228000" y="7135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3" type="subTitle"/>
          </p:nvPr>
        </p:nvSpPr>
        <p:spPr>
          <a:xfrm>
            <a:off x="6228000" y="8560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4" type="subTitle"/>
          </p:nvPr>
        </p:nvSpPr>
        <p:spPr>
          <a:xfrm>
            <a:off x="10440000" y="28800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5" type="subTitle"/>
          </p:nvPr>
        </p:nvSpPr>
        <p:spPr>
          <a:xfrm>
            <a:off x="10440000" y="4291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6" type="subTitle"/>
          </p:nvPr>
        </p:nvSpPr>
        <p:spPr>
          <a:xfrm>
            <a:off x="10440000" y="5716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3" name="Google Shape;303;p43"/>
          <p:cNvSpPr txBox="1"/>
          <p:nvPr>
            <p:ph idx="17" type="subTitle"/>
          </p:nvPr>
        </p:nvSpPr>
        <p:spPr>
          <a:xfrm>
            <a:off x="10440000" y="7135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4" name="Google Shape;304;p43"/>
          <p:cNvSpPr txBox="1"/>
          <p:nvPr>
            <p:ph idx="18" type="subTitle"/>
          </p:nvPr>
        </p:nvSpPr>
        <p:spPr>
          <a:xfrm>
            <a:off x="10440000" y="8560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5" name="Google Shape;305;p43"/>
          <p:cNvSpPr txBox="1"/>
          <p:nvPr>
            <p:ph idx="19" type="subTitle"/>
          </p:nvPr>
        </p:nvSpPr>
        <p:spPr>
          <a:xfrm>
            <a:off x="14652000" y="28800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6" name="Google Shape;306;p43"/>
          <p:cNvSpPr txBox="1"/>
          <p:nvPr>
            <p:ph idx="20" type="subTitle"/>
          </p:nvPr>
        </p:nvSpPr>
        <p:spPr>
          <a:xfrm>
            <a:off x="14652000" y="4291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21" type="subTitle"/>
          </p:nvPr>
        </p:nvSpPr>
        <p:spPr>
          <a:xfrm>
            <a:off x="14652000" y="5716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8" name="Google Shape;308;p43"/>
          <p:cNvSpPr txBox="1"/>
          <p:nvPr>
            <p:ph idx="22" type="subTitle"/>
          </p:nvPr>
        </p:nvSpPr>
        <p:spPr>
          <a:xfrm>
            <a:off x="14652000" y="71352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43"/>
          <p:cNvSpPr txBox="1"/>
          <p:nvPr>
            <p:ph idx="23" type="subTitle"/>
          </p:nvPr>
        </p:nvSpPr>
        <p:spPr>
          <a:xfrm>
            <a:off x="14652000" y="8560800"/>
            <a:ext cx="2556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0" name="Google Shape;31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idx="24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8">
          <p15:clr>
            <a:srgbClr val="FA7B17"/>
          </p15:clr>
        </p15:guide>
        <p15:guide id="6" pos="5534">
          <p15:clr>
            <a:srgbClr val="FA7B17"/>
          </p15:clr>
        </p15:guide>
        <p15:guide id="7" pos="3334">
          <p15:clr>
            <a:srgbClr val="FA7B17"/>
          </p15:clr>
        </p15:guide>
        <p15:guide id="8" pos="5986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4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6">
          <p15:clr>
            <a:srgbClr val="FA7B17"/>
          </p15:clr>
        </p15:guide>
        <p15:guide id="17" orient="horz" pos="4988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080000" y="1440000"/>
            <a:ext cx="16130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"/>
              <a:buNone/>
              <a:defRPr b="1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"/>
              <a:buNone/>
              <a:defRPr b="1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"/>
              <a:buNone/>
              <a:defRPr b="1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"/>
              <a:buNone/>
              <a:defRPr b="1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"/>
              <a:buNone/>
              <a:defRPr b="1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"/>
              <a:buNone/>
              <a:defRPr b="1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"/>
              <a:buNone/>
              <a:defRPr b="1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"/>
              <a:buNone/>
              <a:defRPr b="1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4" name="Google Shape;314;p44"/>
          <p:cNvSpPr txBox="1"/>
          <p:nvPr>
            <p:ph idx="1" type="subTitle"/>
          </p:nvPr>
        </p:nvSpPr>
        <p:spPr>
          <a:xfrm>
            <a:off x="1080000" y="36000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5" name="Google Shape;315;p44"/>
          <p:cNvSpPr txBox="1"/>
          <p:nvPr>
            <p:ph idx="2" type="subTitle"/>
          </p:nvPr>
        </p:nvSpPr>
        <p:spPr>
          <a:xfrm>
            <a:off x="1080000" y="57528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6" name="Google Shape;316;p44"/>
          <p:cNvSpPr txBox="1"/>
          <p:nvPr>
            <p:ph idx="3" type="subTitle"/>
          </p:nvPr>
        </p:nvSpPr>
        <p:spPr>
          <a:xfrm>
            <a:off x="1080000" y="79056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7" name="Google Shape;317;p44"/>
          <p:cNvSpPr txBox="1"/>
          <p:nvPr>
            <p:ph idx="4" type="subTitle"/>
          </p:nvPr>
        </p:nvSpPr>
        <p:spPr>
          <a:xfrm>
            <a:off x="5292000" y="36000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5" type="subTitle"/>
          </p:nvPr>
        </p:nvSpPr>
        <p:spPr>
          <a:xfrm>
            <a:off x="5292000" y="57528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p44"/>
          <p:cNvSpPr txBox="1"/>
          <p:nvPr>
            <p:ph idx="6" type="subTitle"/>
          </p:nvPr>
        </p:nvSpPr>
        <p:spPr>
          <a:xfrm>
            <a:off x="5292000" y="79056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7" type="subTitle"/>
          </p:nvPr>
        </p:nvSpPr>
        <p:spPr>
          <a:xfrm>
            <a:off x="9504000" y="36000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p44"/>
          <p:cNvSpPr txBox="1"/>
          <p:nvPr>
            <p:ph idx="8" type="subTitle"/>
          </p:nvPr>
        </p:nvSpPr>
        <p:spPr>
          <a:xfrm>
            <a:off x="9504000" y="57528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p44"/>
          <p:cNvSpPr txBox="1"/>
          <p:nvPr>
            <p:ph idx="9" type="subTitle"/>
          </p:nvPr>
        </p:nvSpPr>
        <p:spPr>
          <a:xfrm>
            <a:off x="9504000" y="79056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44"/>
          <p:cNvSpPr txBox="1"/>
          <p:nvPr>
            <p:ph idx="13" type="subTitle"/>
          </p:nvPr>
        </p:nvSpPr>
        <p:spPr>
          <a:xfrm>
            <a:off x="13716000" y="36000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14" type="subTitle"/>
          </p:nvPr>
        </p:nvSpPr>
        <p:spPr>
          <a:xfrm>
            <a:off x="13716000" y="57528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44"/>
          <p:cNvSpPr txBox="1"/>
          <p:nvPr>
            <p:ph idx="15" type="subTitle"/>
          </p:nvPr>
        </p:nvSpPr>
        <p:spPr>
          <a:xfrm>
            <a:off x="13716000" y="7905600"/>
            <a:ext cx="3492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8000" y="37320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>
            <p:ph idx="16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b="0" i="0" sz="2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8">
          <p15:clr>
            <a:srgbClr val="FA7B17"/>
          </p15:clr>
        </p15:guide>
        <p15:guide id="6" pos="5534">
          <p15:clr>
            <a:srgbClr val="FA7B17"/>
          </p15:clr>
        </p15:guide>
        <p15:guide id="7" pos="3334">
          <p15:clr>
            <a:srgbClr val="FA7B17"/>
          </p15:clr>
        </p15:guide>
        <p15:guide id="8" pos="5986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4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6">
          <p15:clr>
            <a:srgbClr val="FA7B17"/>
          </p15:clr>
        </p15:guide>
        <p15:guide id="17" orient="horz" pos="4988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idx="1" type="subTitle"/>
          </p:nvPr>
        </p:nvSpPr>
        <p:spPr>
          <a:xfrm>
            <a:off x="1080000" y="304800"/>
            <a:ext cx="1612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0" spcFirstLastPara="1" rIns="0" wrap="square" tIns="72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BM Plex Sans"/>
              <a:buNone/>
              <a:defRPr sz="2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sz="2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0">
          <p15:clr>
            <a:srgbClr val="FA7B17"/>
          </p15:clr>
        </p15:guide>
        <p15:guide id="2" pos="10840">
          <p15:clr>
            <a:srgbClr val="FA7B17"/>
          </p15:clr>
        </p15:guide>
        <p15:guide id="3" orient="horz" pos="5896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orient="horz" pos="907">
          <p15:clr>
            <a:srgbClr val="FA7B17"/>
          </p15:clr>
        </p15:guide>
        <p15:guide id="6" pos="5533">
          <p15:clr>
            <a:srgbClr val="FA7B17"/>
          </p15:clr>
        </p15:guide>
        <p15:guide id="7" pos="3334">
          <p15:clr>
            <a:srgbClr val="FA7B17"/>
          </p15:clr>
        </p15:guide>
        <p15:guide id="8" pos="5987">
          <p15:clr>
            <a:srgbClr val="FA7B17"/>
          </p15:clr>
        </p15:guide>
        <p15:guide id="9" pos="8186">
          <p15:clr>
            <a:srgbClr val="FA7B17"/>
          </p15:clr>
        </p15:guide>
        <p15:guide id="10" pos="8640">
          <p15:clr>
            <a:srgbClr val="FA7B17"/>
          </p15:clr>
        </p15:guide>
        <p15:guide id="11" pos="2880">
          <p15:clr>
            <a:srgbClr val="FA7B17"/>
          </p15:clr>
        </p15:guide>
        <p15:guide id="12" orient="horz" pos="2268">
          <p15:clr>
            <a:srgbClr val="FA7B17"/>
          </p15:clr>
        </p15:guide>
        <p15:guide id="13" orient="horz" pos="1814">
          <p15:clr>
            <a:srgbClr val="FA7B17"/>
          </p15:clr>
        </p15:guide>
        <p15:guide id="14" orient="horz" pos="3175">
          <p15:clr>
            <a:srgbClr val="FA7B17"/>
          </p15:clr>
        </p15:guide>
        <p15:guide id="15" orient="horz" pos="3628">
          <p15:clr>
            <a:srgbClr val="FA7B17"/>
          </p15:clr>
        </p15:guide>
        <p15:guide id="16" orient="horz" pos="4535">
          <p15:clr>
            <a:srgbClr val="FA7B17"/>
          </p15:clr>
        </p15:guide>
        <p15:guide id="17" orient="horz" pos="498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8.png"/><Relationship Id="rId4" Type="http://schemas.openxmlformats.org/officeDocument/2006/relationships/image" Target="../media/image9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/>
        </p:nvSpPr>
        <p:spPr>
          <a:xfrm>
            <a:off x="1080000" y="68400"/>
            <a:ext cx="12230400" cy="83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</a:t>
            </a:r>
            <a:r>
              <a:rPr lang="ru" sz="7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r>
              <a:rPr lang="ru" sz="72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</a:t>
            </a:r>
            <a:r>
              <a:rPr lang="ru" sz="7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События</a:t>
            </a:r>
            <a:endParaRPr sz="72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1E9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1080000" y="2743800"/>
            <a:ext cx="7704000" cy="5104200"/>
          </a:xfrm>
          <a:prstGeom prst="rect">
            <a:avLst/>
          </a:prstGeom>
        </p:spPr>
        <p:txBody>
          <a:bodyPr anchorCtr="0" anchor="ctr" bIns="182850" lIns="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1097500" y="1440000"/>
            <a:ext cx="16128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3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0" name="Google Shape;340;p47"/>
          <p:cNvSpPr txBox="1"/>
          <p:nvPr>
            <p:ph idx="1" type="subTitle"/>
          </p:nvPr>
        </p:nvSpPr>
        <p:spPr>
          <a:xfrm>
            <a:off x="1080000" y="2337000"/>
            <a:ext cx="77040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609600" lvl="0" marL="74930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📌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749300" marR="482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📌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749300" marR="482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📌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749300" marR="4826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accent1"/>
              </a:buClr>
              <a:buSzPts val="2400"/>
              <a:buFont typeface="IBM Plex Sans"/>
              <a:buChar char="📌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47"/>
          <p:cNvSpPr txBox="1"/>
          <p:nvPr>
            <p:ph idx="1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</p:spPr>
        <p:txBody>
          <a:bodyPr anchorCtr="0" anchor="ctr" bIns="72000" lIns="0" spcFirstLastPara="1" rIns="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События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1E9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7" name="Google Shape;3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8836" y="1020305"/>
            <a:ext cx="6229167" cy="926669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8"/>
          <p:cNvSpPr txBox="1"/>
          <p:nvPr>
            <p:ph type="title"/>
          </p:nvPr>
        </p:nvSpPr>
        <p:spPr>
          <a:xfrm>
            <a:off x="1080000" y="2743800"/>
            <a:ext cx="7704000" cy="5104200"/>
          </a:xfrm>
          <a:prstGeom prst="rect">
            <a:avLst/>
          </a:prstGeom>
        </p:spPr>
        <p:txBody>
          <a:bodyPr anchorCtr="0" anchor="ctr" bIns="182850" lIns="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1097500" y="1440000"/>
            <a:ext cx="16128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"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15 минут)</a:t>
            </a:r>
            <a:endParaRPr sz="3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4" name="Google Shape;354;p49"/>
          <p:cNvSpPr txBox="1"/>
          <p:nvPr>
            <p:ph idx="1" type="subTitle"/>
          </p:nvPr>
        </p:nvSpPr>
        <p:spPr>
          <a:xfrm>
            <a:off x="1080000" y="2337000"/>
            <a:ext cx="10684200" cy="6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Вам необходимо создать навигационное меню для веб-сайта, в котором меняется активный пункт при клике без фактического перехода на другие страницы. Меню должно обладать следующими характеристиками: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914400" marR="482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Подсветка активного пункта: При клике на пункт меню он должен становиться активным, и для активного пункта должен применяться определенный стиль (например, изменение цвета фона). Если выбрать другой пункт, предыдущий должен перестать быть активным.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91440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Эффекты наведения: При наведении курсора на пункты меню должны применяться эффекты (например, изменение цвета текста или фона) для подсказки пользователю, что пункт меню является интерактивным.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4826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ru" sz="24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Структура меню на следующем слайде</a:t>
            </a:r>
            <a:endParaRPr sz="24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55" name="Google Shape;355;p49"/>
          <p:cNvSpPr txBox="1"/>
          <p:nvPr>
            <p:ph idx="1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</p:spPr>
        <p:txBody>
          <a:bodyPr anchorCtr="0" anchor="ctr" bIns="72000" lIns="0" spcFirstLastPara="1" rIns="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События</a:t>
            </a:r>
            <a:endParaRPr/>
          </a:p>
        </p:txBody>
      </p:sp>
      <p:pic>
        <p:nvPicPr>
          <p:cNvPr descr="preencoded.png" id="356" name="Google Shape;3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3984" y="3599989"/>
            <a:ext cx="5029070" cy="3763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9"/>
          <p:cNvGrpSpPr/>
          <p:nvPr/>
        </p:nvGrpSpPr>
        <p:grpSpPr>
          <a:xfrm>
            <a:off x="12196338" y="8222100"/>
            <a:ext cx="4971763" cy="1459210"/>
            <a:chOff x="4915000" y="3508423"/>
            <a:chExt cx="3351600" cy="676500"/>
          </a:xfrm>
        </p:grpSpPr>
        <p:sp>
          <p:nvSpPr>
            <p:cNvPr id="358" name="Google Shape;358;p49"/>
            <p:cNvSpPr/>
            <p:nvPr/>
          </p:nvSpPr>
          <p:spPr>
            <a:xfrm>
              <a:off x="4953466" y="3508423"/>
              <a:ext cx="3289500" cy="676500"/>
            </a:xfrm>
            <a:prstGeom prst="roundRect">
              <a:avLst>
                <a:gd fmla="val 16667" name="adj"/>
              </a:avLst>
            </a:prstGeom>
            <a:solidFill>
              <a:srgbClr val="EFF0F5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9"/>
            <p:cNvSpPr txBox="1"/>
            <p:nvPr/>
          </p:nvSpPr>
          <p:spPr>
            <a:xfrm>
              <a:off x="4915000" y="3599221"/>
              <a:ext cx="33516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spAutoFit/>
            </a:bodyPr>
            <a:lstStyle/>
            <a:p>
              <a:pPr indent="-3429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IBM Plex Sans"/>
                <a:buChar char="💡"/>
              </a:pPr>
              <a:r>
                <a:rPr lang="ru" sz="2400">
                  <a:latin typeface="IBM Plex Sans"/>
                  <a:ea typeface="IBM Plex Sans"/>
                  <a:cs typeface="IBM Plex Sans"/>
                  <a:sym typeface="IBM Plex Sans"/>
                </a:rPr>
                <a:t>Продолжение на следующем слайде</a:t>
              </a:r>
              <a:endParaRPr sz="24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1097500" y="1440000"/>
            <a:ext cx="16128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"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реализации</a:t>
            </a:r>
            <a:endParaRPr sz="3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5" name="Google Shape;365;p50"/>
          <p:cNvSpPr txBox="1"/>
          <p:nvPr>
            <p:ph idx="1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</p:spPr>
        <p:txBody>
          <a:bodyPr anchorCtr="0" anchor="ctr" bIns="72000" lIns="0" spcFirstLastPara="1" rIns="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События</a:t>
            </a:r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075" y="2480700"/>
            <a:ext cx="10882849" cy="68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1097500" y="1440000"/>
            <a:ext cx="16128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"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15 минут)</a:t>
            </a:r>
            <a:endParaRPr sz="3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2" name="Google Shape;372;p51"/>
          <p:cNvSpPr txBox="1"/>
          <p:nvPr>
            <p:ph idx="1" type="subTitle"/>
          </p:nvPr>
        </p:nvSpPr>
        <p:spPr>
          <a:xfrm>
            <a:off x="1080000" y="2337000"/>
            <a:ext cx="132570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простое модальное окно, которое появляется при клике на кнопку "Открыть модальное окно" и закрывается при клике на кнопку "Закрыть". Модальное окно должно содержать заголовок "Модальное окно" и кнопку для закрытия.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4826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Модальное окно должно плавно появляться и исчезать при открытии и закрытии.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51"/>
          <p:cNvSpPr txBox="1"/>
          <p:nvPr>
            <p:ph idx="1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</p:spPr>
        <p:txBody>
          <a:bodyPr anchorCtr="0" anchor="ctr" bIns="72000" lIns="0" spcFirstLastPara="1" rIns="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События</a:t>
            </a:r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4598400"/>
            <a:ext cx="9880550" cy="520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title"/>
          </p:nvPr>
        </p:nvSpPr>
        <p:spPr>
          <a:xfrm>
            <a:off x="1097500" y="1440000"/>
            <a:ext cx="16128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"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10 минут)</a:t>
            </a:r>
            <a:endParaRPr sz="3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0" name="Google Shape;380;p52"/>
          <p:cNvSpPr txBox="1"/>
          <p:nvPr>
            <p:ph idx="1" type="subTitle"/>
          </p:nvPr>
        </p:nvSpPr>
        <p:spPr>
          <a:xfrm>
            <a:off x="1080000" y="2337000"/>
            <a:ext cx="163800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48260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 вас есть кнопка "Купить". Создайте скрипт, который при клике на эту кнопку меняет её текст на "Товар добавлен в корзину" в течение 2 секунд, а затем возвращает исходный текст "Купить". В обработчике события клика также проверьте, является ли событие доверенным. Если событие является доверенным, выполните изменение текста кнопки и убедитесь, что после 2 секунд текст возвращается в исходное состояние.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52"/>
          <p:cNvSpPr txBox="1"/>
          <p:nvPr>
            <p:ph idx="1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</p:spPr>
        <p:txBody>
          <a:bodyPr anchorCtr="0" anchor="ctr" bIns="72000" lIns="0" spcFirstLastPara="1" rIns="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События</a:t>
            </a:r>
            <a:endParaRPr/>
          </a:p>
        </p:txBody>
      </p:sp>
      <p:pic>
        <p:nvPicPr>
          <p:cNvPr descr="preencoded.png" id="382" name="Google Shape;3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3964" y="5604516"/>
            <a:ext cx="5029070" cy="376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300" y="5071950"/>
            <a:ext cx="6536899" cy="425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type="title"/>
          </p:nvPr>
        </p:nvSpPr>
        <p:spPr>
          <a:xfrm>
            <a:off x="1097500" y="1440000"/>
            <a:ext cx="16128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"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20 минут)</a:t>
            </a:r>
            <a:endParaRPr sz="3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9" name="Google Shape;389;p53"/>
          <p:cNvSpPr txBox="1"/>
          <p:nvPr>
            <p:ph idx="1" type="subTitle"/>
          </p:nvPr>
        </p:nvSpPr>
        <p:spPr>
          <a:xfrm>
            <a:off x="1080000" y="2337000"/>
            <a:ext cx="15807600" cy="6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Вам предоставляется задача создать простой онлайн опросник, который позволяет пользователям отвечать на вопросы с вариантами ответов. Ваша задача - разработать интерфейс и функциональность для этого опросника, используя HTML, CSS и JavaScript.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914400" marR="482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Создайте интерфейс с несколькими вопросами и вариантами ответов. Каждый вопрос должен иметь несколько вариантов ответов.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91440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Реализуйте обработку событий, чтобы пользователи могли выбирать варианты ответов.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91440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Добавьте кнопку "Завершить опрос", которая будет показывать результаты опроса.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91440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нажатии на кнопку "Завершить опрос", вы должны проверить, что пользователь ответил на все вопросы, и отобразить выбранные им варианты ответов.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91440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пользователь не ответил на все вопросы, покажите ему сообщение о необходимости ответить на все вопросы перед завершением опроса.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609600" lvl="0" marL="914400" marR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AutoNum type="arabicPeriod"/>
            </a:pP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желанию можно добавить стилизацию опросника с использованием CSS для лучшего пользовательского опыта.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4826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53"/>
          <p:cNvSpPr txBox="1"/>
          <p:nvPr>
            <p:ph idx="1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</p:spPr>
        <p:txBody>
          <a:bodyPr anchorCtr="0" anchor="ctr" bIns="72000" lIns="0" spcFirstLastPara="1" rIns="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События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type="title"/>
          </p:nvPr>
        </p:nvSpPr>
        <p:spPr>
          <a:xfrm>
            <a:off x="1097500" y="1440000"/>
            <a:ext cx="16128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ru"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реализации</a:t>
            </a:r>
            <a:endParaRPr sz="36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/>
          <p:nvPr>
            <p:ph idx="1" type="subTitle"/>
          </p:nvPr>
        </p:nvSpPr>
        <p:spPr>
          <a:xfrm>
            <a:off x="1080000" y="304800"/>
            <a:ext cx="11916000" cy="720000"/>
          </a:xfrm>
          <a:prstGeom prst="rect">
            <a:avLst/>
          </a:prstGeom>
        </p:spPr>
        <p:txBody>
          <a:bodyPr anchorCtr="0" anchor="ctr" bIns="72000" lIns="0" spcFirstLastPara="1" rIns="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События</a:t>
            </a:r>
            <a:endParaRPr/>
          </a:p>
        </p:txBody>
      </p:sp>
      <p:pic>
        <p:nvPicPr>
          <p:cNvPr id="397" name="Google Shape;3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500" y="2153350"/>
            <a:ext cx="9599671" cy="77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